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1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9C231-99E2-CD47-8295-8D4D71F8D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3047CB3-2BFB-194A-ACC3-1DF3080CF9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DAF288-AFE9-2348-AC22-640619021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36A37C-08F1-5D45-BB5C-4F62CA95F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DF9569F-4802-C14A-952C-E20600192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6DE60C-B60D-6A48-97B1-59D3825B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4A6BAA5-6124-E442-8BAA-C3A76A77C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A2D7FA-31D5-F244-ADBD-099EA29C4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25CBC1-8359-9446-9DB9-DFC36FAD2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5C78AE-519B-5B48-A032-0CEB8C4B5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238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A48A179-25C9-A64F-B8C0-1F1E842084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A75AB62-9F8C-9445-866F-05FF0EFB7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249CBC-A4BB-804E-8BA4-291CEB57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BC972-6F0A-5645-8CB0-1B8E18D0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EF7AC9-44F1-9D4B-B075-3EDA463FC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16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F40E1-C0F2-3643-B4CE-ADA493594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1F12D0-2BF5-BC4E-A006-17DA5D18D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71219B-4EC2-134C-A68A-866B15E26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A2A899-E6A0-3844-A382-8F05E850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4542A5F-1777-0747-99A8-F3521D4FC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52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5DFCFD-BF5C-7745-90C6-E23E93592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F7E01A-1392-AB48-9928-B30DC3725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47A2DA-48BB-BA43-970D-9B2719C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ADD578-DBDE-DF42-925F-18CBE7672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51DF0E-ADE3-5249-ACB2-98D4CE37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40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8A8F57-44DD-1344-9C8F-17F1DCB3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6C27DA-8360-3747-89B1-88D3D788C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F9D68A-0381-A345-BEBC-9E53DE593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6FD0C8-55D3-9B4A-AAD4-2418E5EA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89CDA2-9C73-5C46-B158-FDEF6AC7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A28ABBF-024D-8F44-80F9-2DD94FB71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2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23602-22EE-2743-8ED9-BF902F66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997CB5-D3C0-2547-A2E6-908147B4F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4B4383-396D-444B-95FE-BF87A31B8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AC2317-A796-8D47-B031-CD5CB9899C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8A1D353-0036-FC4D-9F48-FA70517C12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8BB9D7-D587-104F-B5A1-D984ED39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1707A4-1801-4744-A8DF-6C11D9F65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0994986-D02E-F343-9E1B-7AA867EC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5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20B3C0-2D5D-6D4D-B839-87E575A2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A6AB6C-4C7E-8A45-8B0C-7E2D4DCF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0FFA87-873D-214C-9011-FA48CEC3C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E5328F7-1215-AD45-B599-47A41850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9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C21E90-9800-BB49-8A95-398B7B11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7EC6CC1-9ECB-2D4B-AFEA-89119058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70C8869-3AA9-FA4F-AA1C-1D305BF4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16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A8013-2C50-6648-8EAB-907FA3BF5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503CB1-025F-3F45-919E-04B55F359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419FF34-A04C-F745-96AC-693534880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314C0F-CF12-1140-A097-52F87FA3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47B020-D24A-7345-B39A-C9276FA0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ACD3E9-E1F5-304B-B100-60D74C50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8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731D2-CFD6-7A4F-A175-A51E55E57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F9F0AFF-993F-4447-B30D-2B3226ED4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0D5077-6E16-7343-9DDA-3F44A34AE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4D38B0B-8947-A640-A333-85F7F4EC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1A3310-DA28-8F47-BE6B-2501EA079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3C08FB-647C-B548-A658-272DAC556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087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67B34-6210-7A41-A54D-1F6E3B0DA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14316E2-616E-ED4B-9ACA-7B897902C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0781AD-4280-8546-A615-6615F6F63B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0CD7-36F4-B646-8BBB-EB98987705C2}" type="datetimeFigureOut">
              <a:rPr lang="ru-RU" smtClean="0"/>
              <a:t>22.05.2023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F2F4C51-5CE1-9B46-A60E-9916FF526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D8921-4C14-AE43-9210-442E1F2D98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A043-EDDA-CC44-9FFA-3AEFDB475B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5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B255D0-B959-C849-93B4-FA909E2BEE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1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ACB8281-9E1D-E54F-92C8-35F321A9E8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46465" y="2830882"/>
            <a:ext cx="1684937" cy="402711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659505" y="5640188"/>
            <a:ext cx="6707732" cy="70788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4000" b="1" spc="-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презентации</a:t>
            </a:r>
          </a:p>
        </p:txBody>
      </p:sp>
      <p:pic>
        <p:nvPicPr>
          <p:cNvPr id="5" name="Рисунок 4" descr="Изображение выглядит как текст, Шрифт, символ, логотип&#10;&#10;Автоматически созданное описание">
            <a:extLst>
              <a:ext uri="{FF2B5EF4-FFF2-40B4-BE49-F238E27FC236}">
                <a16:creationId xmlns:a16="http://schemas.microsoft.com/office/drawing/2014/main" id="{16B6A667-F9BA-EFA2-D988-F30328464D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464" y="409616"/>
            <a:ext cx="2962854" cy="918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689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659505" y="5640188"/>
            <a:ext cx="6707732" cy="70788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4000" b="1" spc="-1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Заголовок презентации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0DE936-29F1-624E-B33D-482FBA125437}"/>
              </a:ext>
            </a:extLst>
          </p:cNvPr>
          <p:cNvSpPr txBox="1"/>
          <p:nvPr/>
        </p:nvSpPr>
        <p:spPr>
          <a:xfrm>
            <a:off x="396586" y="1205520"/>
            <a:ext cx="6707732" cy="707886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ru-RU" sz="4000" b="1" spc="-300" dirty="0">
                <a:latin typeface="Arial" panose="020B0604020202020204" pitchFamily="34" charset="0"/>
                <a:cs typeface="Arial" panose="020B0604020202020204" pitchFamily="34" charset="0"/>
              </a:rPr>
              <a:t>Заголовок</a:t>
            </a:r>
            <a:r>
              <a:rPr lang="en-US" sz="4000" b="1" spc="-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-300" dirty="0">
                <a:latin typeface="Arial" panose="020B0604020202020204" pitchFamily="34" charset="0"/>
                <a:cs typeface="Arial" panose="020B0604020202020204" pitchFamily="34" charset="0"/>
              </a:rPr>
              <a:t>слайда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09C52E-3C1A-7D44-9244-90B9B3A8265D}"/>
              </a:ext>
            </a:extLst>
          </p:cNvPr>
          <p:cNvSpPr txBox="1"/>
          <p:nvPr/>
        </p:nvSpPr>
        <p:spPr>
          <a:xfrm>
            <a:off x="396587" y="4592783"/>
            <a:ext cx="50002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Кстати, некоторые особенности внутренней политики ассоциативно распределены по отраслям. Банальные, но неопровержимые выводы, а также активно развивающиеся страны третьего мира будут в равной степени предоставлены сами себе. Для современного мира реализация намеченных плановых заданий требует от нас анализа благоприятных перспектив.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359CBB-0FFF-164F-87D3-478097DCF8C4}"/>
              </a:ext>
            </a:extLst>
          </p:cNvPr>
          <p:cNvSpPr txBox="1"/>
          <p:nvPr/>
        </p:nvSpPr>
        <p:spPr>
          <a:xfrm>
            <a:off x="5767886" y="4592783"/>
            <a:ext cx="585074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Следует отметить, что синтетическое тестирование говорит о возможностях глубокомысленных рассуждений. Каждый из нас понимает очевидную вещь: высокое качество позиционных исследований в значительной степени обусловливает важность системы массового участия. Активно развивающиеся страны третьего мира превращены в посмешище, хотя само их существование приносит несомненную пользу обществу.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D670FFA-F55B-BB47-97E1-018CBF858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040666" y="0"/>
            <a:ext cx="151334" cy="6858000"/>
          </a:xfrm>
          <a:prstGeom prst="rect">
            <a:avLst/>
          </a:prstGeom>
        </p:spPr>
      </p:pic>
      <p:pic>
        <p:nvPicPr>
          <p:cNvPr id="4" name="Рисунок 3" descr="Изображение выглядит как символ, логотип, Шрифт, Графика&#10;&#10;Автоматически созданное описание">
            <a:extLst>
              <a:ext uri="{FF2B5EF4-FFF2-40B4-BE49-F238E27FC236}">
                <a16:creationId xmlns:a16="http://schemas.microsoft.com/office/drawing/2014/main" id="{9372D6D0-9927-F44B-0D20-2C3ADC03EF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586" y="307395"/>
            <a:ext cx="1306090" cy="405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6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CB255D0-B959-C849-93B4-FA909E2BEE22}"/>
              </a:ext>
            </a:extLst>
          </p:cNvPr>
          <p:cNvSpPr/>
          <p:nvPr/>
        </p:nvSpPr>
        <p:spPr>
          <a:xfrm>
            <a:off x="0" y="0"/>
            <a:ext cx="12192000" cy="7037043"/>
          </a:xfrm>
          <a:prstGeom prst="rect">
            <a:avLst/>
          </a:prstGeom>
          <a:solidFill>
            <a:srgbClr val="71A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E9B13FE-75F4-0640-8B57-EC4CD27E2655}"/>
              </a:ext>
            </a:extLst>
          </p:cNvPr>
          <p:cNvSpPr txBox="1"/>
          <p:nvPr/>
        </p:nvSpPr>
        <p:spPr>
          <a:xfrm>
            <a:off x="659505" y="5947964"/>
            <a:ext cx="6707732" cy="400110"/>
          </a:xfrm>
          <a:prstGeom prst="rect">
            <a:avLst/>
          </a:prstGeom>
          <a:noFill/>
        </p:spPr>
        <p:txBody>
          <a:bodyPr wrap="square" rtlCol="0" anchor="b" anchorCtr="0">
            <a:spAutoFit/>
          </a:bodyPr>
          <a:lstStyle/>
          <a:p>
            <a:r>
              <a:rPr lang="en-US" sz="2000" b="1" spc="-15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ivgsha.ru</a:t>
            </a:r>
            <a:endParaRPr lang="ru-RU" sz="2000" b="1" spc="-1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C6DCF51-6F27-5F4B-BE84-587B0A32B0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39014" y="179043"/>
            <a:ext cx="8652986" cy="680045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DBB0A88-87DC-F842-8B68-7BC87C258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1544" y="4656083"/>
            <a:ext cx="1920564" cy="1920564"/>
          </a:xfrm>
          <a:prstGeom prst="rect">
            <a:avLst/>
          </a:prstGeom>
        </p:spPr>
      </p:pic>
      <p:pic>
        <p:nvPicPr>
          <p:cNvPr id="5" name="Рисунок 4" descr="Изображение выглядит как текст, Шрифт, логотип, символ&#10;&#10;Автоматически созданное описание">
            <a:extLst>
              <a:ext uri="{FF2B5EF4-FFF2-40B4-BE49-F238E27FC236}">
                <a16:creationId xmlns:a16="http://schemas.microsoft.com/office/drawing/2014/main" id="{598778DB-BF6B-4C08-46B3-52EDCCD241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506" y="509927"/>
            <a:ext cx="1693376" cy="158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282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105</Words>
  <Application>Microsoft Macintosh PowerPoint</Application>
  <PresentationFormat>Широкоэкранный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12</cp:lastModifiedBy>
  <cp:revision>6</cp:revision>
  <dcterms:created xsi:type="dcterms:W3CDTF">2022-01-22T18:49:51Z</dcterms:created>
  <dcterms:modified xsi:type="dcterms:W3CDTF">2023-05-22T18:13:37Z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2023-05-22T18:12:45Z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13d789cd-f87b-47b7-891a-1e797a07d6e7</vt:lpwstr>
  </property>
  <property fmtid="{D5CDD505-2E9C-101B-9397-08002B2CF9AE}" pid="7" name="MSIP_Label_defa4170-0d19-0005-0004-bc88714345d2_ActionId">
    <vt:lpwstr>3d935dd2-4154-4287-a5d3-537d1020387d</vt:lpwstr>
  </property>
  <property fmtid="{D5CDD505-2E9C-101B-9397-08002B2CF9AE}" pid="8" name="MSIP_Label_defa4170-0d19-0005-0004-bc88714345d2_ContentBits">
    <vt:lpwstr>0</vt:lpwstr>
  </property>
</Properties>
</file>