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8751" y="1288541"/>
            <a:ext cx="5746496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3324" y="1642363"/>
            <a:ext cx="3197351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290" y="2656789"/>
            <a:ext cx="7443419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xanik@ivgsha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1282" y="2182114"/>
            <a:ext cx="590169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6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Инженерно- экономический факультет</a:t>
            </a:r>
            <a:endParaRPr sz="6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751" y="1288541"/>
            <a:ext cx="5733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ФГБОУ</a:t>
            </a:r>
            <a:r>
              <a:rPr sz="3200" b="1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ВО</a:t>
            </a:r>
            <a:r>
              <a:rPr sz="3200" b="1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Ивановская</a:t>
            </a:r>
            <a:r>
              <a:rPr sz="3200" b="1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ГСХА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808" y="1642313"/>
            <a:ext cx="6449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chemeClr val="tx1"/>
                </a:solidFill>
              </a:rPr>
              <a:t>Направления</a:t>
            </a:r>
            <a:r>
              <a:rPr sz="4400" spc="-210" dirty="0">
                <a:solidFill>
                  <a:schemeClr val="tx1"/>
                </a:solidFill>
              </a:rPr>
              <a:t> </a:t>
            </a:r>
            <a:r>
              <a:rPr sz="4400" spc="-35" dirty="0">
                <a:solidFill>
                  <a:schemeClr val="tx1"/>
                </a:solidFill>
              </a:rPr>
              <a:t>подготовки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866390"/>
            <a:ext cx="4849495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35.03.06 </a:t>
            </a:r>
            <a:r>
              <a:rPr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Агроинженерия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38.03.01</a:t>
            </a:r>
            <a:r>
              <a:rPr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 Экономика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7388" y="638683"/>
            <a:ext cx="3119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tx1"/>
                </a:solidFill>
              </a:rPr>
              <a:t>Срок</a:t>
            </a:r>
            <a:r>
              <a:rPr sz="3600" spc="-20" dirty="0">
                <a:solidFill>
                  <a:schemeClr val="tx1"/>
                </a:solidFill>
              </a:rPr>
              <a:t> </a:t>
            </a:r>
            <a:r>
              <a:rPr sz="3600" spc="-10" dirty="0">
                <a:solidFill>
                  <a:schemeClr val="tx1"/>
                </a:solidFill>
              </a:rPr>
              <a:t>обучения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557909"/>
            <a:ext cx="5481955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86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Агроинженерия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Бакалавриат: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24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лет;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очно-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4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24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4,5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года. Магистратура: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4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z="24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4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03052"/>
              </a:buClr>
              <a:buFont typeface="Times New Roman"/>
              <a:buChar char="-"/>
            </a:pPr>
            <a:endParaRPr sz="2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71240">
              <a:lnSpc>
                <a:spcPct val="100000"/>
              </a:lnSpc>
            </a:pPr>
            <a:r>
              <a:rPr sz="24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Экономика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Бакалавриат: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24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года;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z="24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4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лет</a:t>
            </a:r>
            <a:r>
              <a:rPr lang="ru-RU"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lang="ru-RU" sz="2400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очно-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lang="ru-RU" sz="2400" spc="-8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lang="ru-RU" sz="2400" spc="-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lang="ru-RU" sz="2400" spc="-9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z="2400" spc="-8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4,5</a:t>
            </a:r>
            <a:r>
              <a:rPr lang="ru-RU" sz="2400" spc="-7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года.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510" y="122885"/>
            <a:ext cx="81165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5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«Агроинженерия» </a:t>
            </a:r>
            <a:r>
              <a:rPr dirty="0">
                <a:solidFill>
                  <a:schemeClr val="tx1"/>
                </a:solidFill>
              </a:rPr>
              <a:t>Профиль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«Технические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системы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50" dirty="0">
                <a:solidFill>
                  <a:schemeClr val="tx1"/>
                </a:solidFill>
              </a:rPr>
              <a:t>в </a:t>
            </a:r>
            <a:r>
              <a:rPr spc="-10" dirty="0">
                <a:solidFill>
                  <a:schemeClr val="tx1"/>
                </a:solidFill>
              </a:rPr>
              <a:t>агробизнесе»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3" y="1708023"/>
            <a:ext cx="3988180" cy="26620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7958" y="1708023"/>
            <a:ext cx="3765422" cy="26620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33" y="4562283"/>
            <a:ext cx="3988180" cy="22696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7958" y="4516563"/>
            <a:ext cx="3765422" cy="2315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601" y="122885"/>
            <a:ext cx="81165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5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«Агроинженерия» </a:t>
            </a:r>
            <a:r>
              <a:rPr dirty="0">
                <a:solidFill>
                  <a:schemeClr val="tx1"/>
                </a:solidFill>
              </a:rPr>
              <a:t>Профиль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«Технический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сервис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50" dirty="0">
                <a:solidFill>
                  <a:schemeClr val="tx1"/>
                </a:solidFill>
              </a:rPr>
              <a:t>в </a:t>
            </a:r>
            <a:r>
              <a:rPr dirty="0">
                <a:solidFill>
                  <a:schemeClr val="tx1"/>
                </a:solidFill>
              </a:rPr>
              <a:t>агропромышленном</a:t>
            </a:r>
            <a:r>
              <a:rPr spc="-19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комплексе»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1700783"/>
            <a:ext cx="3780663" cy="25198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2944" y="1700783"/>
            <a:ext cx="3779647" cy="25198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46" y="4369371"/>
            <a:ext cx="3810000" cy="23596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2944" y="4369371"/>
            <a:ext cx="3779647" cy="2359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623" y="576452"/>
            <a:ext cx="81172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«Агроинженерия» </a:t>
            </a:r>
            <a:r>
              <a:rPr dirty="0">
                <a:solidFill>
                  <a:schemeClr val="tx1"/>
                </a:solidFill>
              </a:rPr>
              <a:t>Профиль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«Экономика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менеджмент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50" dirty="0">
                <a:solidFill>
                  <a:schemeClr val="tx1"/>
                </a:solidFill>
              </a:rPr>
              <a:t>в </a:t>
            </a:r>
            <a:r>
              <a:rPr spc="-10" dirty="0">
                <a:solidFill>
                  <a:schemeClr val="tx1"/>
                </a:solidFill>
              </a:rPr>
              <a:t>агроинженерии»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67" y="2708910"/>
            <a:ext cx="4242689" cy="2808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9098" y="2708910"/>
            <a:ext cx="4231512" cy="28083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809" y="514603"/>
            <a:ext cx="72574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Направление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подготовки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«Экономика» </a:t>
            </a:r>
            <a:r>
              <a:rPr dirty="0">
                <a:solidFill>
                  <a:schemeClr val="tx1"/>
                </a:solidFill>
              </a:rPr>
              <a:t>Профиль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«Бухгалтерский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учет,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анализ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50" dirty="0">
                <a:solidFill>
                  <a:schemeClr val="tx1"/>
                </a:solidFill>
              </a:rPr>
              <a:t>аудит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в</a:t>
            </a:r>
            <a:r>
              <a:rPr spc="-20" dirty="0">
                <a:solidFill>
                  <a:schemeClr val="tx1"/>
                </a:solidFill>
              </a:rPr>
              <a:t> АПК»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6" y="2708871"/>
            <a:ext cx="4487291" cy="29523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1225" y="2714205"/>
            <a:ext cx="4422774" cy="2947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1" y="938911"/>
            <a:ext cx="7952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Кем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могут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работать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выпускники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академии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625" y="1746884"/>
            <a:ext cx="845502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2795">
              <a:lnSpc>
                <a:spcPts val="2590"/>
              </a:lnSpc>
              <a:spcBef>
                <a:spcPts val="100"/>
              </a:spcBef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автотранспортные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предприятия;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340">
              <a:lnSpc>
                <a:spcPts val="2305"/>
              </a:lnSpc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АЗС,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нефтебазы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топливо-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энергетические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комплексы;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indent="777240">
              <a:lnSpc>
                <a:spcPts val="2310"/>
              </a:lnSpc>
              <a:spcBef>
                <a:spcPts val="265"/>
              </a:spcBef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транспортные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подразделения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различных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компаний,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проводящие</a:t>
            </a:r>
            <a:r>
              <a:rPr sz="24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эксплуатацию,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заправку,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техническое</a:t>
            </a:r>
            <a:r>
              <a:rPr sz="24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обслуживание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835150">
              <a:lnSpc>
                <a:spcPts val="2030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ремонт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автотранспортных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средств;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72210">
              <a:lnSpc>
                <a:spcPts val="2305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предприятия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агропромышленного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комплекса;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52040" marR="460375" indent="-1884045">
              <a:lnSpc>
                <a:spcPct val="80000"/>
              </a:lnSpc>
              <a:spcBef>
                <a:spcPts val="285"/>
              </a:spcBef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предприятия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технического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сервиса,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том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числе</a:t>
            </a:r>
            <a:r>
              <a:rPr sz="24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станции технического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обслуживания;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80415" marR="772160" indent="635" algn="ctr">
              <a:lnSpc>
                <a:spcPct val="80000"/>
              </a:lnSpc>
              <a:spcBef>
                <a:spcPts val="5"/>
              </a:spcBef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проектно-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технологические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научные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организации;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автосалоны,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дилерские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 сервисные центры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заводов-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производителей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техники;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ts val="2014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предприятия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материально-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технического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обеспечения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305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торговли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техникой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4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запасными</a:t>
            </a:r>
            <a:r>
              <a:rPr sz="2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частями;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ts val="2590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финансовые</a:t>
            </a:r>
            <a:r>
              <a:rPr sz="24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учреждения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банки.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Наши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контакты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50290" y="2656789"/>
            <a:ext cx="7443419" cy="24910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тел.</a:t>
            </a:r>
            <a:r>
              <a:rPr spc="9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8(4932)26-40-</a:t>
            </a:r>
            <a:r>
              <a:rPr spc="-25" dirty="0">
                <a:solidFill>
                  <a:schemeClr val="tx1"/>
                </a:solidFill>
              </a:rPr>
              <a:t>36,</a:t>
            </a:r>
          </a:p>
          <a:p>
            <a:pPr marL="319405" algn="ctr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e-mail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mexanik@ivgsha.ru</a:t>
            </a:r>
          </a:p>
          <a:p>
            <a:pPr marL="318135">
              <a:lnSpc>
                <a:spcPct val="100000"/>
              </a:lnSpc>
              <a:spcBef>
                <a:spcPts val="45"/>
              </a:spcBef>
            </a:pPr>
            <a:endParaRPr sz="3300" dirty="0">
              <a:solidFill>
                <a:schemeClr val="tx1"/>
              </a:solidFill>
            </a:endParaRPr>
          </a:p>
          <a:p>
            <a:pPr marL="330835" marR="5080" algn="ctr">
              <a:lnSpc>
                <a:spcPct val="100000"/>
              </a:lnSpc>
            </a:pPr>
            <a:r>
              <a:rPr spc="-155" dirty="0">
                <a:solidFill>
                  <a:schemeClr val="tx1"/>
                </a:solidFill>
              </a:rPr>
              <a:t>г.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Иваново,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ул.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Генерала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Горбатова,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д.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19, </a:t>
            </a:r>
            <a:r>
              <a:rPr dirty="0">
                <a:solidFill>
                  <a:schemeClr val="tx1"/>
                </a:solidFill>
              </a:rPr>
              <a:t>кабинет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316-</a:t>
            </a:r>
            <a:r>
              <a:rPr spc="-25" dirty="0">
                <a:solidFill>
                  <a:schemeClr val="tx1"/>
                </a:solidFill>
              </a:rPr>
              <a:t>318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241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 Theme</vt:lpstr>
      <vt:lpstr>Презентация PowerPoint</vt:lpstr>
      <vt:lpstr>Направления подготовки</vt:lpstr>
      <vt:lpstr>Срок обучения</vt:lpstr>
      <vt:lpstr>Направление подготовки «Агроинженерия» Профиль «Технические системы в агробизнесе»</vt:lpstr>
      <vt:lpstr>Направление подготовки «Агроинженерия» Профиль «Технический сервис в агропромышленном комплексе»</vt:lpstr>
      <vt:lpstr>Направление подготовки «Агроинженерия» Профиль «Экономика и менеджмент в агроинженерии»</vt:lpstr>
      <vt:lpstr>Направление подготовки «Экономика» Профиль «Бухгалтерский учет, анализ и аудит в АПК»</vt:lpstr>
      <vt:lpstr>Кем могут работать выпускники академии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агротехнологий и агробизнеса</dc:title>
  <dc:creator>комп 7</dc:creator>
  <cp:lastModifiedBy>комп10</cp:lastModifiedBy>
  <cp:revision>2</cp:revision>
  <dcterms:created xsi:type="dcterms:W3CDTF">2022-02-10T05:41:12Z</dcterms:created>
  <dcterms:modified xsi:type="dcterms:W3CDTF">2023-01-25T11:24:51Z</dcterms:modified>
</cp:coreProperties>
</file>