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0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17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8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22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0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5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5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4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74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8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3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2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6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B255D0-B959-C849-93B4-FA909E2BEE2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ACB8281-9E1D-E54F-92C8-35F321A9E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2462" y="1487733"/>
            <a:ext cx="2246908" cy="53702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9B13FE-75F4-0640-8B57-EC4CD27E2655}"/>
              </a:ext>
            </a:extLst>
          </p:cNvPr>
          <p:cNvSpPr txBox="1"/>
          <p:nvPr/>
        </p:nvSpPr>
        <p:spPr>
          <a:xfrm>
            <a:off x="494630" y="5159495"/>
            <a:ext cx="5030799" cy="111825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4000" b="1" spc="-2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презентации</a:t>
            </a:r>
          </a:p>
        </p:txBody>
      </p:sp>
      <p:pic>
        <p:nvPicPr>
          <p:cNvPr id="2" name="Рисунок 1" descr="Изображение выглядит как текст, Шрифт, символ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41D9495B-34AB-059B-0E33-5CE16F2AA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630" y="495283"/>
            <a:ext cx="2673112" cy="82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8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E9B13FE-75F4-0640-8B57-EC4CD27E2655}"/>
              </a:ext>
            </a:extLst>
          </p:cNvPr>
          <p:cNvSpPr txBox="1"/>
          <p:nvPr/>
        </p:nvSpPr>
        <p:spPr>
          <a:xfrm>
            <a:off x="494630" y="5064309"/>
            <a:ext cx="5030799" cy="55399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3000" b="1" spc="-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презентации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0DE936-29F1-624E-B33D-482FBA125437}"/>
              </a:ext>
            </a:extLst>
          </p:cNvPr>
          <p:cNvSpPr txBox="1"/>
          <p:nvPr/>
        </p:nvSpPr>
        <p:spPr>
          <a:xfrm>
            <a:off x="297440" y="962694"/>
            <a:ext cx="5030799" cy="55399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3000" b="1" spc="-225" dirty="0">
                <a:latin typeface="Arial" panose="020B0604020202020204" pitchFamily="34" charset="0"/>
                <a:cs typeface="Arial" panose="020B0604020202020204" pitchFamily="34" charset="0"/>
              </a:rPr>
              <a:t>Заголовок</a:t>
            </a:r>
            <a:r>
              <a:rPr lang="en-US" sz="3000" b="1" spc="-2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1" spc="-225" dirty="0"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09C52E-3C1A-7D44-9244-90B9B3A8265D}"/>
              </a:ext>
            </a:extLst>
          </p:cNvPr>
          <p:cNvSpPr txBox="1"/>
          <p:nvPr/>
        </p:nvSpPr>
        <p:spPr>
          <a:xfrm>
            <a:off x="297440" y="5226749"/>
            <a:ext cx="375021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Кстати, некоторые особенности внутренней политики ассоциативно распределены по отраслям. Банальные, но неопровержимые выводы, а также активно развивающиеся страны третьего мира будут в равной степени предоставлены сами себе. Для современного мира реализация намеченных плановых заданий требует от нас анализа благоприятных перспектив.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359CBB-0FFF-164F-87D3-478097DCF8C4}"/>
              </a:ext>
            </a:extLst>
          </p:cNvPr>
          <p:cNvSpPr txBox="1"/>
          <p:nvPr/>
        </p:nvSpPr>
        <p:spPr>
          <a:xfrm>
            <a:off x="4325916" y="5226747"/>
            <a:ext cx="4388062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Следует отметить, что синтетическое тестирование говорит о возможностях глубокомысленных рассуждений. Каждый из нас понимает очевидную вещь: высокое качество позиционных исследований в значительной степени обусловливает важность системы массового участия. Активно развивающиеся страны третьего мира превращены в посмешище, хотя само их существование приносит несомненную пользу обществу.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D670FFA-F55B-BB47-97E1-018CBF858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2234" y="-19547"/>
            <a:ext cx="151766" cy="6877547"/>
          </a:xfrm>
          <a:prstGeom prst="rect">
            <a:avLst/>
          </a:prstGeom>
        </p:spPr>
      </p:pic>
      <p:pic>
        <p:nvPicPr>
          <p:cNvPr id="2" name="Рисунок 1" descr="Изображение выглядит как символ, логотип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925D2B3C-F2CC-3875-60CF-95F1092B57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586" y="322145"/>
            <a:ext cx="1306090" cy="40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B255D0-B959-C849-93B4-FA909E2BEE2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C6DCF51-6F27-5F4B-BE84-587B0A32B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0285" y="724999"/>
            <a:ext cx="7803715" cy="6133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9B13FE-75F4-0640-8B57-EC4CD27E2655}"/>
              </a:ext>
            </a:extLst>
          </p:cNvPr>
          <p:cNvSpPr txBox="1"/>
          <p:nvPr/>
        </p:nvSpPr>
        <p:spPr>
          <a:xfrm>
            <a:off x="494630" y="5932946"/>
            <a:ext cx="5030799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2000" b="1" spc="-11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ivgsha.ru</a:t>
            </a:r>
            <a:endParaRPr lang="ru-RU" sz="2000" b="1" spc="-1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DBB0A88-87DC-F842-8B68-7BC87C258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7404" y="5171090"/>
            <a:ext cx="1161966" cy="1161966"/>
          </a:xfrm>
          <a:prstGeom prst="rect">
            <a:avLst/>
          </a:prstGeom>
        </p:spPr>
      </p:pic>
      <p:pic>
        <p:nvPicPr>
          <p:cNvPr id="2" name="Рисунок 1" descr="Изображение выглядит как текст, Шрифт, логотип, символ&#10;&#10;Автоматически созданное описание">
            <a:extLst>
              <a:ext uri="{FF2B5EF4-FFF2-40B4-BE49-F238E27FC236}">
                <a16:creationId xmlns:a16="http://schemas.microsoft.com/office/drawing/2014/main" id="{735542BF-C0A8-82BD-C346-48CD310092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635" y="524944"/>
            <a:ext cx="1693376" cy="158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82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105</Words>
  <Application>Microsoft Macintosh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12</cp:lastModifiedBy>
  <cp:revision>6</cp:revision>
  <dcterms:created xsi:type="dcterms:W3CDTF">2022-01-22T18:49:51Z</dcterms:created>
  <dcterms:modified xsi:type="dcterms:W3CDTF">2023-05-22T18:13:34Z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2023-05-22T18:13:33Z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13d789cd-f87b-47b7-891a-1e797a07d6e7</vt:lpwstr>
  </property>
  <property fmtid="{D5CDD505-2E9C-101B-9397-08002B2CF9AE}" pid="7" name="MSIP_Label_defa4170-0d19-0005-0004-bc88714345d2_ActionId">
    <vt:lpwstr>f84d4c2c-80dc-4728-8800-3b6fc3d246f8</vt:lpwstr>
  </property>
  <property fmtid="{D5CDD505-2E9C-101B-9397-08002B2CF9AE}" pid="8" name="MSIP_Label_defa4170-0d19-0005-0004-bc88714345d2_ContentBits">
    <vt:lpwstr>0</vt:lpwstr>
  </property>
</Properties>
</file>