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1174" y="366725"/>
            <a:ext cx="7521651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6465" y="2784424"/>
            <a:ext cx="5751068" cy="197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zoovet@ivgsha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5541" y="1175969"/>
            <a:ext cx="6314440" cy="505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715" algn="ctr">
              <a:lnSpc>
                <a:spcPct val="100000"/>
              </a:lnSpc>
              <a:spcBef>
                <a:spcPts val="100"/>
              </a:spcBef>
              <a:tabLst>
                <a:tab pos="5848350" algn="l"/>
              </a:tabLst>
            </a:pPr>
            <a:r>
              <a:rPr sz="6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Факультет</a:t>
            </a:r>
            <a:r>
              <a:rPr sz="66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6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ветеринарной </a:t>
            </a:r>
            <a:r>
              <a:rPr sz="6600" b="1" dirty="0">
                <a:solidFill>
                  <a:schemeClr val="tx1"/>
                </a:solidFill>
                <a:latin typeface="Times New Roman"/>
                <a:cs typeface="Times New Roman"/>
              </a:rPr>
              <a:t>медицины</a:t>
            </a:r>
            <a:r>
              <a:rPr sz="6600" b="1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66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и </a:t>
            </a:r>
            <a:r>
              <a:rPr sz="6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биотехнологии</a:t>
            </a:r>
            <a:r>
              <a:rPr sz="6600" b="1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66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в </a:t>
            </a:r>
            <a:r>
              <a:rPr sz="6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животноводстве</a:t>
            </a:r>
            <a:endParaRPr sz="6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8751" y="640207"/>
            <a:ext cx="5733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tx1"/>
                </a:solidFill>
              </a:rPr>
              <a:t>ФГБОУ</a:t>
            </a:r>
            <a:r>
              <a:rPr spc="-10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ВО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Ивановская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ГСХА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808" y="778256"/>
            <a:ext cx="6447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chemeClr val="tx1"/>
                </a:solidFill>
              </a:rPr>
              <a:t>Направления</a:t>
            </a:r>
            <a:r>
              <a:rPr sz="4400" spc="-190" dirty="0">
                <a:solidFill>
                  <a:schemeClr val="tx1"/>
                </a:solidFill>
              </a:rPr>
              <a:t> </a:t>
            </a:r>
            <a:r>
              <a:rPr sz="4400" spc="-40" dirty="0">
                <a:solidFill>
                  <a:schemeClr val="tx1"/>
                </a:solidFill>
              </a:rPr>
              <a:t>подготовки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758137"/>
            <a:ext cx="7601584" cy="472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tx1"/>
                </a:solidFill>
                <a:latin typeface="Times New Roman"/>
                <a:cs typeface="Times New Roman"/>
              </a:rPr>
              <a:t>19.03.03</a:t>
            </a:r>
            <a:r>
              <a:rPr sz="36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chemeClr val="tx1"/>
                </a:solidFill>
                <a:latin typeface="Times New Roman"/>
                <a:cs typeface="Times New Roman"/>
              </a:rPr>
              <a:t>Продукты</a:t>
            </a:r>
            <a:r>
              <a:rPr sz="36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chemeClr val="tx1"/>
                </a:solidFill>
                <a:latin typeface="Times New Roman"/>
                <a:cs typeface="Times New Roman"/>
              </a:rPr>
              <a:t>питания</a:t>
            </a:r>
            <a:r>
              <a:rPr sz="36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животного происхождения</a:t>
            </a:r>
            <a:endParaRPr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980440">
              <a:lnSpc>
                <a:spcPct val="100000"/>
              </a:lnSpc>
              <a:spcBef>
                <a:spcPts val="3365"/>
              </a:spcBef>
            </a:pPr>
            <a:r>
              <a:rPr sz="3600" dirty="0">
                <a:solidFill>
                  <a:schemeClr val="tx1"/>
                </a:solidFill>
                <a:latin typeface="Times New Roman"/>
                <a:cs typeface="Times New Roman"/>
              </a:rPr>
              <a:t>36.03.01</a:t>
            </a:r>
            <a:r>
              <a:rPr sz="3600" spc="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Ветеринарно-санитарная экспертиза</a:t>
            </a:r>
            <a:endParaRPr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60"/>
              </a:spcBef>
            </a:pPr>
            <a:r>
              <a:rPr sz="3600" dirty="0">
                <a:solidFill>
                  <a:schemeClr val="tx1"/>
                </a:solidFill>
                <a:latin typeface="Times New Roman"/>
                <a:cs typeface="Times New Roman"/>
              </a:rPr>
              <a:t>36.05.01</a:t>
            </a:r>
            <a:r>
              <a:rPr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 Зоотехния</a:t>
            </a:r>
            <a:endParaRPr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chemeClr val="tx1"/>
                </a:solidFill>
                <a:latin typeface="Times New Roman"/>
                <a:cs typeface="Times New Roman"/>
              </a:rPr>
              <a:t>36.05.01</a:t>
            </a:r>
            <a:r>
              <a:rPr sz="36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Ветеринария</a:t>
            </a:r>
            <a:endParaRPr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3694" y="281381"/>
            <a:ext cx="2430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chemeClr val="tx1"/>
                </a:solidFill>
              </a:rPr>
              <a:t>Срок</a:t>
            </a:r>
            <a:r>
              <a:rPr sz="2800" spc="-85" dirty="0">
                <a:solidFill>
                  <a:schemeClr val="tx1"/>
                </a:solidFill>
              </a:rPr>
              <a:t> </a:t>
            </a:r>
            <a:r>
              <a:rPr sz="2800" spc="-10" dirty="0">
                <a:solidFill>
                  <a:schemeClr val="tx1"/>
                </a:solidFill>
              </a:rPr>
              <a:t>обучения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879094"/>
            <a:ext cx="7034530" cy="3688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830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Продукты</a:t>
            </a:r>
            <a:r>
              <a:rPr sz="2000" b="1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питания</a:t>
            </a:r>
            <a:r>
              <a:rPr sz="20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животного</a:t>
            </a:r>
            <a:r>
              <a:rPr sz="20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происхождения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chemeClr val="tx1"/>
                </a:solidFill>
                <a:latin typeface="Times New Roman"/>
                <a:cs typeface="Times New Roman"/>
              </a:rPr>
              <a:t>Бакалавриат: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очная</a:t>
            </a:r>
            <a:r>
              <a:rPr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  <a:latin typeface="Times New Roman"/>
                <a:cs typeface="Times New Roman"/>
              </a:rPr>
              <a:t>года;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заочная</a:t>
            </a:r>
            <a:r>
              <a:rPr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chemeClr val="tx1"/>
                </a:solidFill>
                <a:latin typeface="Times New Roman"/>
                <a:cs typeface="Times New Roman"/>
              </a:rPr>
              <a:t>лет.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227580">
              <a:lnSpc>
                <a:spcPct val="100000"/>
              </a:lnSpc>
              <a:spcBef>
                <a:spcPts val="1260"/>
              </a:spcBef>
            </a:pP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Ветеринарно-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санитарная</a:t>
            </a:r>
            <a:r>
              <a:rPr sz="2000" b="1" spc="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экспертиза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chemeClr val="tx1"/>
                </a:solidFill>
                <a:latin typeface="Times New Roman"/>
                <a:cs typeface="Times New Roman"/>
              </a:rPr>
              <a:t>Бакалавриат: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очная</a:t>
            </a:r>
            <a:r>
              <a:rPr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  <a:latin typeface="Times New Roman"/>
                <a:cs typeface="Times New Roman"/>
              </a:rPr>
              <a:t>года;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заочная</a:t>
            </a:r>
            <a:r>
              <a:rPr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chemeClr val="tx1"/>
                </a:solidFill>
                <a:latin typeface="Times New Roman"/>
                <a:cs typeface="Times New Roman"/>
              </a:rPr>
              <a:t>лет.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761740">
              <a:lnSpc>
                <a:spcPct val="100000"/>
              </a:lnSpc>
            </a:pP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Зоотехния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chemeClr val="tx1"/>
                </a:solidFill>
                <a:latin typeface="Times New Roman"/>
                <a:cs typeface="Times New Roman"/>
              </a:rPr>
              <a:t>Бакалавриат: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spcBef>
                <a:spcPts val="5"/>
              </a:spcBef>
              <a:buChar char="-"/>
              <a:tabLst>
                <a:tab pos="160655" algn="l"/>
              </a:tabLst>
            </a:pP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очная</a:t>
            </a:r>
            <a:r>
              <a:rPr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  <a:latin typeface="Times New Roman"/>
                <a:cs typeface="Times New Roman"/>
              </a:rPr>
              <a:t>года;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заочная</a:t>
            </a:r>
            <a:r>
              <a:rPr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chemeClr val="tx1"/>
                </a:solidFill>
                <a:latin typeface="Times New Roman"/>
                <a:cs typeface="Times New Roman"/>
              </a:rPr>
              <a:t>лет.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4690838"/>
            <a:ext cx="16116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tx1"/>
                </a:solidFill>
                <a:latin typeface="Times New Roman"/>
                <a:cs typeface="Times New Roman"/>
              </a:rPr>
              <a:t>Магистратура: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4835750"/>
            <a:ext cx="5117465" cy="1209947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pc="-5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очная</a:t>
            </a:r>
            <a:r>
              <a:rPr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года</a:t>
            </a:r>
            <a:r>
              <a:rPr lang="ru-RU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ru-RU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- заочная форма обучения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lang="ru-RU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3</a:t>
            </a:r>
            <a:r>
              <a:rPr lang="ru-RU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года. 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325"/>
              </a:spcBef>
            </a:pP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Ветеринария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5780023"/>
            <a:ext cx="365569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tx1"/>
                </a:solidFill>
                <a:latin typeface="Times New Roman"/>
                <a:cs typeface="Times New Roman"/>
              </a:rPr>
              <a:t>Специалитет: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очная</a:t>
            </a:r>
            <a:r>
              <a:rPr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chemeClr val="tx1"/>
                </a:solidFill>
                <a:latin typeface="Times New Roman"/>
                <a:cs typeface="Times New Roman"/>
              </a:rPr>
              <a:t>лет;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заочная</a:t>
            </a:r>
            <a:r>
              <a:rPr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chemeClr val="tx1"/>
                </a:solidFill>
                <a:latin typeface="Times New Roman"/>
                <a:cs typeface="Times New Roman"/>
              </a:rPr>
              <a:t>лет.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715" marR="5080" indent="-3556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Направление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подготовки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«Продукты </a:t>
            </a:r>
            <a:r>
              <a:rPr dirty="0">
                <a:solidFill>
                  <a:schemeClr val="tx1"/>
                </a:solidFill>
              </a:rPr>
              <a:t>питания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животного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происхождения»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1422780"/>
            <a:ext cx="3816477" cy="25102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7" y="1391030"/>
            <a:ext cx="3950716" cy="23980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752" y="4285664"/>
            <a:ext cx="3840226" cy="25203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6017" y="4205654"/>
            <a:ext cx="3950716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3525" marR="5080" indent="-150050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Направление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подготовки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«Ветеринарно- </a:t>
            </a:r>
            <a:r>
              <a:rPr dirty="0">
                <a:solidFill>
                  <a:schemeClr val="tx1"/>
                </a:solidFill>
              </a:rPr>
              <a:t>санитарная</a:t>
            </a:r>
            <a:r>
              <a:rPr spc="5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экспертиза»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1628775"/>
            <a:ext cx="3862324" cy="25749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7" y="1628775"/>
            <a:ext cx="3964178" cy="25292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37" y="4330317"/>
            <a:ext cx="3862324" cy="25276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0185" y="4324712"/>
            <a:ext cx="3815969" cy="25332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983" y="458470"/>
            <a:ext cx="7056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Направление</a:t>
            </a:r>
            <a:r>
              <a:rPr spc="-17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подготовки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«Зоотехния»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229" y="1196721"/>
            <a:ext cx="3948049" cy="23162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7" y="1196721"/>
            <a:ext cx="3888486" cy="23162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41" y="3789019"/>
            <a:ext cx="3948049" cy="26328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8027" y="3789019"/>
            <a:ext cx="4032504" cy="26328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650" y="489915"/>
            <a:ext cx="75850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Направление</a:t>
            </a:r>
            <a:r>
              <a:rPr spc="-15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подготовки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«Ветеринария»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32" y="1268730"/>
            <a:ext cx="3997452" cy="26643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4852" y="1268730"/>
            <a:ext cx="4025519" cy="2684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232" y="4130733"/>
            <a:ext cx="3997452" cy="26582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4852" y="4128961"/>
            <a:ext cx="4025519" cy="26396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722" y="489915"/>
            <a:ext cx="7953375" cy="3629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Кем</a:t>
            </a:r>
            <a:r>
              <a:rPr sz="3200" b="1" spc="-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могут</a:t>
            </a:r>
            <a:r>
              <a:rPr sz="3200" b="1" spc="-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работать</a:t>
            </a:r>
            <a:r>
              <a:rPr sz="3200" b="1" spc="-1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выпускники</a:t>
            </a:r>
            <a:r>
              <a:rPr sz="3200" b="1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академии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37185" algn="ctr">
              <a:lnSpc>
                <a:spcPct val="100000"/>
              </a:lnSpc>
            </a:pP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–технолог</a:t>
            </a:r>
            <a:r>
              <a:rPr sz="3200" spc="-1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пищевого</a:t>
            </a:r>
            <a:r>
              <a:rPr sz="3200" spc="-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производства;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39725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–ветеринарный</a:t>
            </a:r>
            <a:r>
              <a:rPr sz="32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врач;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39090" algn="ctr">
              <a:lnSpc>
                <a:spcPct val="100000"/>
              </a:lnSpc>
            </a:pP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–зоотехник;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37820" algn="ctr">
              <a:lnSpc>
                <a:spcPct val="100000"/>
              </a:lnSpc>
            </a:pP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–ветеринарно-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санитарный</a:t>
            </a:r>
            <a:r>
              <a:rPr sz="3200" spc="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эксперт;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36550" algn="ctr">
              <a:lnSpc>
                <a:spcPct val="100000"/>
              </a:lnSpc>
              <a:tabLst>
                <a:tab pos="2527935" algn="l"/>
              </a:tabLst>
            </a:pP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–инспектор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	по</a:t>
            </a:r>
            <a:r>
              <a:rPr sz="32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ветеринарной</a:t>
            </a:r>
            <a:r>
              <a:rPr sz="32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санитарии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1219200"/>
            <a:ext cx="3053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Наши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контакты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96465" y="2784424"/>
            <a:ext cx="5751068" cy="19986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тел.</a:t>
            </a:r>
            <a:r>
              <a:rPr spc="9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8(4932)30-08-</a:t>
            </a:r>
            <a:r>
              <a:rPr spc="-25" dirty="0">
                <a:solidFill>
                  <a:schemeClr val="tx1"/>
                </a:solidFill>
              </a:rPr>
              <a:t>86,</a:t>
            </a:r>
          </a:p>
          <a:p>
            <a:pPr marL="341630" algn="ctr">
              <a:lnSpc>
                <a:spcPct val="100000"/>
              </a:lnSpc>
            </a:pPr>
            <a:r>
              <a:rPr dirty="0">
                <a:solidFill>
                  <a:schemeClr val="tx1"/>
                </a:solidFill>
              </a:rPr>
              <a:t>e-mail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zoovet@ivgsha.ru</a:t>
            </a:r>
          </a:p>
          <a:p>
            <a:pPr marL="341630">
              <a:lnSpc>
                <a:spcPct val="100000"/>
              </a:lnSpc>
              <a:spcBef>
                <a:spcPts val="45"/>
              </a:spcBef>
            </a:pPr>
            <a:endParaRPr sz="3300" dirty="0">
              <a:solidFill>
                <a:schemeClr val="tx1"/>
              </a:solidFill>
            </a:endParaRPr>
          </a:p>
          <a:p>
            <a:pPr marL="341630" algn="ctr">
              <a:lnSpc>
                <a:spcPct val="100000"/>
              </a:lnSpc>
              <a:spcBef>
                <a:spcPts val="5"/>
              </a:spcBef>
            </a:pPr>
            <a:r>
              <a:rPr spc="-160" dirty="0">
                <a:solidFill>
                  <a:schemeClr val="tx1"/>
                </a:solidFill>
              </a:rPr>
              <a:t>г.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Иваново,</a:t>
            </a:r>
            <a:r>
              <a:rPr spc="-10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ул.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Советская,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д.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45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166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Office Theme</vt:lpstr>
      <vt:lpstr>ФГБОУ ВО Ивановская ГСХА</vt:lpstr>
      <vt:lpstr>Направления подготовки</vt:lpstr>
      <vt:lpstr>Срок обучения</vt:lpstr>
      <vt:lpstr>Направление подготовки «Продукты питания животного происхождения»</vt:lpstr>
      <vt:lpstr>Направление подготовки «Ветеринарно- санитарная экспертиза»</vt:lpstr>
      <vt:lpstr>Направление подготовки «Зоотехния»</vt:lpstr>
      <vt:lpstr>Направление подготовки «Ветеринария»</vt:lpstr>
      <vt:lpstr>Презентация PowerPoint</vt:lpstr>
      <vt:lpstr>Наши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агротехнологий и агробизнеса</dc:title>
  <dc:creator>комп 7</dc:creator>
  <cp:lastModifiedBy>комп10</cp:lastModifiedBy>
  <cp:revision>2</cp:revision>
  <dcterms:created xsi:type="dcterms:W3CDTF">2022-02-10T05:42:41Z</dcterms:created>
  <dcterms:modified xsi:type="dcterms:W3CDTF">2023-01-25T10:37:34Z</dcterms:modified>
</cp:coreProperties>
</file>